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64" r:id="rId10"/>
    <p:sldId id="265" r:id="rId11"/>
  </p:sldIdLst>
  <p:sldSz cx="21599525" cy="215995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>
        <p:scale>
          <a:sx n="100" d="100"/>
          <a:sy n="100" d="100"/>
        </p:scale>
        <p:origin x="72" y="-15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965" y="3534924"/>
            <a:ext cx="18359596" cy="7519835"/>
          </a:xfrm>
        </p:spPr>
        <p:txBody>
          <a:bodyPr anchor="b"/>
          <a:lstStyle>
            <a:lvl1pPr algn="ctr">
              <a:defRPr sz="1417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9941" y="11344752"/>
            <a:ext cx="16199644" cy="5214884"/>
          </a:xfrm>
        </p:spPr>
        <p:txBody>
          <a:bodyPr/>
          <a:lstStyle>
            <a:lvl1pPr marL="0" indent="0" algn="ctr">
              <a:buNone/>
              <a:defRPr sz="5669"/>
            </a:lvl1pPr>
            <a:lvl2pPr marL="1079998" indent="0" algn="ctr">
              <a:buNone/>
              <a:defRPr sz="4724"/>
            </a:lvl2pPr>
            <a:lvl3pPr marL="2159996" indent="0" algn="ctr">
              <a:buNone/>
              <a:defRPr sz="4252"/>
            </a:lvl3pPr>
            <a:lvl4pPr marL="3239994" indent="0" algn="ctr">
              <a:buNone/>
              <a:defRPr sz="3780"/>
            </a:lvl4pPr>
            <a:lvl5pPr marL="4319991" indent="0" algn="ctr">
              <a:buNone/>
              <a:defRPr sz="3780"/>
            </a:lvl5pPr>
            <a:lvl6pPr marL="5399989" indent="0" algn="ctr">
              <a:buNone/>
              <a:defRPr sz="3780"/>
            </a:lvl6pPr>
            <a:lvl7pPr marL="6479987" indent="0" algn="ctr">
              <a:buNone/>
              <a:defRPr sz="3780"/>
            </a:lvl7pPr>
            <a:lvl8pPr marL="7559985" indent="0" algn="ctr">
              <a:buNone/>
              <a:defRPr sz="3780"/>
            </a:lvl8pPr>
            <a:lvl9pPr marL="8639983" indent="0" algn="ctr">
              <a:buNone/>
              <a:defRPr sz="37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E3FA7-485B-4600-AEF0-A1DA8BE12E85}" type="datetimeFigureOut">
              <a:rPr lang="en-CA" smtClean="0"/>
              <a:t>2022-03-07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4B87D-71D7-4F12-9EF6-E956F598AC6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9947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E3FA7-485B-4600-AEF0-A1DA8BE12E85}" type="datetimeFigureOut">
              <a:rPr lang="en-CA" smtClean="0"/>
              <a:t>2022-03-07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4B87D-71D7-4F12-9EF6-E956F598AC6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0424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457161" y="1149975"/>
            <a:ext cx="4657398" cy="183045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968" y="1149975"/>
            <a:ext cx="13702199" cy="18304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E3FA7-485B-4600-AEF0-A1DA8BE12E85}" type="datetimeFigureOut">
              <a:rPr lang="en-CA" smtClean="0"/>
              <a:t>2022-03-07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4B87D-71D7-4F12-9EF6-E956F598AC6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5639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E3FA7-485B-4600-AEF0-A1DA8BE12E85}" type="datetimeFigureOut">
              <a:rPr lang="en-CA" smtClean="0"/>
              <a:t>2022-03-07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4B87D-71D7-4F12-9EF6-E956F598AC6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6412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719" y="5384888"/>
            <a:ext cx="18629590" cy="8984801"/>
          </a:xfrm>
        </p:spPr>
        <p:txBody>
          <a:bodyPr anchor="b"/>
          <a:lstStyle>
            <a:lvl1pPr>
              <a:defRPr sz="1417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3719" y="14454688"/>
            <a:ext cx="18629590" cy="4724895"/>
          </a:xfrm>
        </p:spPr>
        <p:txBody>
          <a:bodyPr/>
          <a:lstStyle>
            <a:lvl1pPr marL="0" indent="0">
              <a:buNone/>
              <a:defRPr sz="5669">
                <a:solidFill>
                  <a:schemeClr val="tx1"/>
                </a:solidFill>
              </a:defRPr>
            </a:lvl1pPr>
            <a:lvl2pPr marL="1079998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2pPr>
            <a:lvl3pPr marL="2159996" indent="0">
              <a:buNone/>
              <a:defRPr sz="4252">
                <a:solidFill>
                  <a:schemeClr val="tx1">
                    <a:tint val="75000"/>
                  </a:schemeClr>
                </a:solidFill>
              </a:defRPr>
            </a:lvl3pPr>
            <a:lvl4pPr marL="3239994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4pPr>
            <a:lvl5pPr marL="4319991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5pPr>
            <a:lvl6pPr marL="5399989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6pPr>
            <a:lvl7pPr marL="6479987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7pPr>
            <a:lvl8pPr marL="7559985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8pPr>
            <a:lvl9pPr marL="8639983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E3FA7-485B-4600-AEF0-A1DA8BE12E85}" type="datetimeFigureOut">
              <a:rPr lang="en-CA" smtClean="0"/>
              <a:t>2022-03-07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4B87D-71D7-4F12-9EF6-E956F598AC6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6716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967" y="5749874"/>
            <a:ext cx="9179798" cy="13704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34760" y="5749874"/>
            <a:ext cx="9179798" cy="13704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E3FA7-485B-4600-AEF0-A1DA8BE12E85}" type="datetimeFigureOut">
              <a:rPr lang="en-CA" smtClean="0"/>
              <a:t>2022-03-07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4B87D-71D7-4F12-9EF6-E956F598AC6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5095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1149979"/>
            <a:ext cx="18629590" cy="417491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7783" y="5294885"/>
            <a:ext cx="9137610" cy="2594941"/>
          </a:xfrm>
        </p:spPr>
        <p:txBody>
          <a:bodyPr anchor="b"/>
          <a:lstStyle>
            <a:lvl1pPr marL="0" indent="0">
              <a:buNone/>
              <a:defRPr sz="5669" b="1"/>
            </a:lvl1pPr>
            <a:lvl2pPr marL="1079998" indent="0">
              <a:buNone/>
              <a:defRPr sz="4724" b="1"/>
            </a:lvl2pPr>
            <a:lvl3pPr marL="2159996" indent="0">
              <a:buNone/>
              <a:defRPr sz="4252" b="1"/>
            </a:lvl3pPr>
            <a:lvl4pPr marL="3239994" indent="0">
              <a:buNone/>
              <a:defRPr sz="3780" b="1"/>
            </a:lvl4pPr>
            <a:lvl5pPr marL="4319991" indent="0">
              <a:buNone/>
              <a:defRPr sz="3780" b="1"/>
            </a:lvl5pPr>
            <a:lvl6pPr marL="5399989" indent="0">
              <a:buNone/>
              <a:defRPr sz="3780" b="1"/>
            </a:lvl6pPr>
            <a:lvl7pPr marL="6479987" indent="0">
              <a:buNone/>
              <a:defRPr sz="3780" b="1"/>
            </a:lvl7pPr>
            <a:lvl8pPr marL="7559985" indent="0">
              <a:buNone/>
              <a:defRPr sz="3780" b="1"/>
            </a:lvl8pPr>
            <a:lvl9pPr marL="8639983" indent="0">
              <a:buNone/>
              <a:defRPr sz="37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7783" y="7889827"/>
            <a:ext cx="9137610" cy="116047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34761" y="5294885"/>
            <a:ext cx="9182611" cy="2594941"/>
          </a:xfrm>
        </p:spPr>
        <p:txBody>
          <a:bodyPr anchor="b"/>
          <a:lstStyle>
            <a:lvl1pPr marL="0" indent="0">
              <a:buNone/>
              <a:defRPr sz="5669" b="1"/>
            </a:lvl1pPr>
            <a:lvl2pPr marL="1079998" indent="0">
              <a:buNone/>
              <a:defRPr sz="4724" b="1"/>
            </a:lvl2pPr>
            <a:lvl3pPr marL="2159996" indent="0">
              <a:buNone/>
              <a:defRPr sz="4252" b="1"/>
            </a:lvl3pPr>
            <a:lvl4pPr marL="3239994" indent="0">
              <a:buNone/>
              <a:defRPr sz="3780" b="1"/>
            </a:lvl4pPr>
            <a:lvl5pPr marL="4319991" indent="0">
              <a:buNone/>
              <a:defRPr sz="3780" b="1"/>
            </a:lvl5pPr>
            <a:lvl6pPr marL="5399989" indent="0">
              <a:buNone/>
              <a:defRPr sz="3780" b="1"/>
            </a:lvl6pPr>
            <a:lvl7pPr marL="6479987" indent="0">
              <a:buNone/>
              <a:defRPr sz="3780" b="1"/>
            </a:lvl7pPr>
            <a:lvl8pPr marL="7559985" indent="0">
              <a:buNone/>
              <a:defRPr sz="3780" b="1"/>
            </a:lvl8pPr>
            <a:lvl9pPr marL="8639983" indent="0">
              <a:buNone/>
              <a:defRPr sz="37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34761" y="7889827"/>
            <a:ext cx="9182611" cy="116047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E3FA7-485B-4600-AEF0-A1DA8BE12E85}" type="datetimeFigureOut">
              <a:rPr lang="en-CA" smtClean="0"/>
              <a:t>2022-03-07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4B87D-71D7-4F12-9EF6-E956F598AC6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9552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E3FA7-485B-4600-AEF0-A1DA8BE12E85}" type="datetimeFigureOut">
              <a:rPr lang="en-CA" smtClean="0"/>
              <a:t>2022-03-07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4B87D-71D7-4F12-9EF6-E956F598AC6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7166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E3FA7-485B-4600-AEF0-A1DA8BE12E85}" type="datetimeFigureOut">
              <a:rPr lang="en-CA" smtClean="0"/>
              <a:t>2022-03-07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4B87D-71D7-4F12-9EF6-E956F598AC6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4791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1439968"/>
            <a:ext cx="6966409" cy="5039889"/>
          </a:xfrm>
        </p:spPr>
        <p:txBody>
          <a:bodyPr anchor="b"/>
          <a:lstStyle>
            <a:lvl1pPr>
              <a:defRPr sz="75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2611" y="3109937"/>
            <a:ext cx="10934760" cy="15349662"/>
          </a:xfrm>
        </p:spPr>
        <p:txBody>
          <a:bodyPr/>
          <a:lstStyle>
            <a:lvl1pPr>
              <a:defRPr sz="7559"/>
            </a:lvl1pPr>
            <a:lvl2pPr>
              <a:defRPr sz="6614"/>
            </a:lvl2pPr>
            <a:lvl3pPr>
              <a:defRPr sz="5669"/>
            </a:lvl3pPr>
            <a:lvl4pPr>
              <a:defRPr sz="4724"/>
            </a:lvl4pPr>
            <a:lvl5pPr>
              <a:defRPr sz="4724"/>
            </a:lvl5pPr>
            <a:lvl6pPr>
              <a:defRPr sz="4724"/>
            </a:lvl6pPr>
            <a:lvl7pPr>
              <a:defRPr sz="4724"/>
            </a:lvl7pPr>
            <a:lvl8pPr>
              <a:defRPr sz="4724"/>
            </a:lvl8pPr>
            <a:lvl9pPr>
              <a:defRPr sz="472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1" y="6479857"/>
            <a:ext cx="6966409" cy="12004738"/>
          </a:xfrm>
        </p:spPr>
        <p:txBody>
          <a:bodyPr/>
          <a:lstStyle>
            <a:lvl1pPr marL="0" indent="0">
              <a:buNone/>
              <a:defRPr sz="3780"/>
            </a:lvl1pPr>
            <a:lvl2pPr marL="1079998" indent="0">
              <a:buNone/>
              <a:defRPr sz="3307"/>
            </a:lvl2pPr>
            <a:lvl3pPr marL="2159996" indent="0">
              <a:buNone/>
              <a:defRPr sz="2835"/>
            </a:lvl3pPr>
            <a:lvl4pPr marL="3239994" indent="0">
              <a:buNone/>
              <a:defRPr sz="2362"/>
            </a:lvl4pPr>
            <a:lvl5pPr marL="4319991" indent="0">
              <a:buNone/>
              <a:defRPr sz="2362"/>
            </a:lvl5pPr>
            <a:lvl6pPr marL="5399989" indent="0">
              <a:buNone/>
              <a:defRPr sz="2362"/>
            </a:lvl6pPr>
            <a:lvl7pPr marL="6479987" indent="0">
              <a:buNone/>
              <a:defRPr sz="2362"/>
            </a:lvl7pPr>
            <a:lvl8pPr marL="7559985" indent="0">
              <a:buNone/>
              <a:defRPr sz="2362"/>
            </a:lvl8pPr>
            <a:lvl9pPr marL="8639983" indent="0">
              <a:buNone/>
              <a:defRPr sz="236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E3FA7-485B-4600-AEF0-A1DA8BE12E85}" type="datetimeFigureOut">
              <a:rPr lang="en-CA" smtClean="0"/>
              <a:t>2022-03-07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4B87D-71D7-4F12-9EF6-E956F598AC6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2437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1439968"/>
            <a:ext cx="6966409" cy="5039889"/>
          </a:xfrm>
        </p:spPr>
        <p:txBody>
          <a:bodyPr anchor="b"/>
          <a:lstStyle>
            <a:lvl1pPr>
              <a:defRPr sz="75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82611" y="3109937"/>
            <a:ext cx="10934760" cy="15349662"/>
          </a:xfrm>
        </p:spPr>
        <p:txBody>
          <a:bodyPr anchor="t"/>
          <a:lstStyle>
            <a:lvl1pPr marL="0" indent="0">
              <a:buNone/>
              <a:defRPr sz="7559"/>
            </a:lvl1pPr>
            <a:lvl2pPr marL="1079998" indent="0">
              <a:buNone/>
              <a:defRPr sz="6614"/>
            </a:lvl2pPr>
            <a:lvl3pPr marL="2159996" indent="0">
              <a:buNone/>
              <a:defRPr sz="5669"/>
            </a:lvl3pPr>
            <a:lvl4pPr marL="3239994" indent="0">
              <a:buNone/>
              <a:defRPr sz="4724"/>
            </a:lvl4pPr>
            <a:lvl5pPr marL="4319991" indent="0">
              <a:buNone/>
              <a:defRPr sz="4724"/>
            </a:lvl5pPr>
            <a:lvl6pPr marL="5399989" indent="0">
              <a:buNone/>
              <a:defRPr sz="4724"/>
            </a:lvl6pPr>
            <a:lvl7pPr marL="6479987" indent="0">
              <a:buNone/>
              <a:defRPr sz="4724"/>
            </a:lvl7pPr>
            <a:lvl8pPr marL="7559985" indent="0">
              <a:buNone/>
              <a:defRPr sz="4724"/>
            </a:lvl8pPr>
            <a:lvl9pPr marL="8639983" indent="0">
              <a:buNone/>
              <a:defRPr sz="472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1" y="6479857"/>
            <a:ext cx="6966409" cy="12004738"/>
          </a:xfrm>
        </p:spPr>
        <p:txBody>
          <a:bodyPr/>
          <a:lstStyle>
            <a:lvl1pPr marL="0" indent="0">
              <a:buNone/>
              <a:defRPr sz="3780"/>
            </a:lvl1pPr>
            <a:lvl2pPr marL="1079998" indent="0">
              <a:buNone/>
              <a:defRPr sz="3307"/>
            </a:lvl2pPr>
            <a:lvl3pPr marL="2159996" indent="0">
              <a:buNone/>
              <a:defRPr sz="2835"/>
            </a:lvl3pPr>
            <a:lvl4pPr marL="3239994" indent="0">
              <a:buNone/>
              <a:defRPr sz="2362"/>
            </a:lvl4pPr>
            <a:lvl5pPr marL="4319991" indent="0">
              <a:buNone/>
              <a:defRPr sz="2362"/>
            </a:lvl5pPr>
            <a:lvl6pPr marL="5399989" indent="0">
              <a:buNone/>
              <a:defRPr sz="2362"/>
            </a:lvl6pPr>
            <a:lvl7pPr marL="6479987" indent="0">
              <a:buNone/>
              <a:defRPr sz="2362"/>
            </a:lvl7pPr>
            <a:lvl8pPr marL="7559985" indent="0">
              <a:buNone/>
              <a:defRPr sz="2362"/>
            </a:lvl8pPr>
            <a:lvl9pPr marL="8639983" indent="0">
              <a:buNone/>
              <a:defRPr sz="236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E3FA7-485B-4600-AEF0-A1DA8BE12E85}" type="datetimeFigureOut">
              <a:rPr lang="en-CA" smtClean="0"/>
              <a:t>2022-03-07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4B87D-71D7-4F12-9EF6-E956F598AC6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1726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968" y="1149979"/>
            <a:ext cx="18629590" cy="4174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968" y="5749874"/>
            <a:ext cx="18629590" cy="13704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4967" y="20019564"/>
            <a:ext cx="4859893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E3FA7-485B-4600-AEF0-A1DA8BE12E85}" type="datetimeFigureOut">
              <a:rPr lang="en-CA" smtClean="0"/>
              <a:t>2022-03-07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4843" y="20019564"/>
            <a:ext cx="7289840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54665" y="20019564"/>
            <a:ext cx="4859893" cy="1149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4B87D-71D7-4F12-9EF6-E956F598AC6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2236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159996" rtl="0" eaLnBrk="1" latinLnBrk="0" hangingPunct="1">
        <a:lnSpc>
          <a:spcPct val="90000"/>
        </a:lnSpc>
        <a:spcBef>
          <a:spcPct val="0"/>
        </a:spcBef>
        <a:buNone/>
        <a:defRPr sz="103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9999" indent="-539999" algn="l" defTabSz="2159996" rtl="0" eaLnBrk="1" latinLnBrk="0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1pPr>
      <a:lvl2pPr marL="1619997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699995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724" kern="1200">
          <a:solidFill>
            <a:schemeClr val="tx1"/>
          </a:solidFill>
          <a:latin typeface="+mn-lt"/>
          <a:ea typeface="+mn-ea"/>
          <a:cs typeface="+mn-cs"/>
        </a:defRPr>
      </a:lvl3pPr>
      <a:lvl4pPr marL="3779992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859990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939988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7019986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8099984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9179982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2pPr>
      <a:lvl3pPr marL="2159996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3pPr>
      <a:lvl4pPr marL="3239994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319991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399989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6479987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7559985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8639983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Smart Phone with solid fill">
            <a:extLst>
              <a:ext uri="{FF2B5EF4-FFF2-40B4-BE49-F238E27FC236}">
                <a16:creationId xmlns:a16="http://schemas.microsoft.com/office/drawing/2014/main" id="{874E3275-D744-4FAD-8160-4FCAD1A78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1270" y="7625865"/>
            <a:ext cx="350312" cy="350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2C2C24-8F50-4947-A1F2-E221E4375DBE}"/>
              </a:ext>
            </a:extLst>
          </p:cNvPr>
          <p:cNvSpPr txBox="1"/>
          <p:nvPr/>
        </p:nvSpPr>
        <p:spPr>
          <a:xfrm>
            <a:off x="9253529" y="7918332"/>
            <a:ext cx="20739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User Interface (Android App)</a:t>
            </a:r>
            <a:endParaRPr lang="en-CA" sz="800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094856-D056-44D7-BA0E-409279E079D2}"/>
              </a:ext>
            </a:extLst>
          </p:cNvPr>
          <p:cNvCxnSpPr>
            <a:cxnSpLocks/>
          </p:cNvCxnSpPr>
          <p:nvPr/>
        </p:nvCxnSpPr>
        <p:spPr>
          <a:xfrm>
            <a:off x="9716399" y="8107180"/>
            <a:ext cx="9676" cy="69335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A06DD93-C294-43B8-9CE0-AEDFF274E30F}"/>
              </a:ext>
            </a:extLst>
          </p:cNvPr>
          <p:cNvSpPr txBox="1"/>
          <p:nvPr/>
        </p:nvSpPr>
        <p:spPr>
          <a:xfrm>
            <a:off x="9714287" y="8141459"/>
            <a:ext cx="2073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User Submits:</a:t>
            </a:r>
          </a:p>
          <a:p>
            <a:pPr marL="285761" indent="-285761">
              <a:buFont typeface="Arial" panose="020B0604020202020204" pitchFamily="34" charset="0"/>
              <a:buChar char="•"/>
            </a:pPr>
            <a:r>
              <a:rPr lang="en-CA" sz="800" dirty="0"/>
              <a:t>Photo of Lost/Found Dog</a:t>
            </a:r>
          </a:p>
          <a:p>
            <a:pPr marL="285761" indent="-285761">
              <a:buFont typeface="Arial" panose="020B0604020202020204" pitchFamily="34" charset="0"/>
              <a:buChar char="•"/>
            </a:pPr>
            <a:r>
              <a:rPr lang="en-CA" sz="800" dirty="0"/>
              <a:t>Location (ex: long/</a:t>
            </a:r>
            <a:r>
              <a:rPr lang="en-CA" sz="800" dirty="0" err="1"/>
              <a:t>lat</a:t>
            </a:r>
            <a:r>
              <a:rPr lang="en-CA" sz="800" dirty="0"/>
              <a:t>)</a:t>
            </a:r>
          </a:p>
          <a:p>
            <a:pPr marL="285761" indent="-285761">
              <a:buFont typeface="Arial" panose="020B0604020202020204" pitchFamily="34" charset="0"/>
              <a:buChar char="•"/>
            </a:pPr>
            <a:r>
              <a:rPr lang="en-CA" sz="800" dirty="0"/>
              <a:t>Contact Info (ex: email)</a:t>
            </a:r>
          </a:p>
        </p:txBody>
      </p:sp>
      <p:pic>
        <p:nvPicPr>
          <p:cNvPr id="12" name="Graphic 11" descr="Database with solid fill">
            <a:extLst>
              <a:ext uri="{FF2B5EF4-FFF2-40B4-BE49-F238E27FC236}">
                <a16:creationId xmlns:a16="http://schemas.microsoft.com/office/drawing/2014/main" id="{AD63714B-25B1-4428-AEE4-C488AC3CA8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92879" y="9527663"/>
            <a:ext cx="398375" cy="39837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F45695-8E90-4DF3-BCA0-3D2586CB92E4}"/>
              </a:ext>
            </a:extLst>
          </p:cNvPr>
          <p:cNvCxnSpPr>
            <a:cxnSpLocks/>
          </p:cNvCxnSpPr>
          <p:nvPr/>
        </p:nvCxnSpPr>
        <p:spPr>
          <a:xfrm>
            <a:off x="9801577" y="8812026"/>
            <a:ext cx="2696317" cy="89232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71BD0F9-5DFB-4604-9A6B-6661BFBB5CFA}"/>
              </a:ext>
            </a:extLst>
          </p:cNvPr>
          <p:cNvSpPr txBox="1"/>
          <p:nvPr/>
        </p:nvSpPr>
        <p:spPr>
          <a:xfrm>
            <a:off x="11129156" y="8784281"/>
            <a:ext cx="2073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Save:</a:t>
            </a:r>
          </a:p>
          <a:p>
            <a:pPr marL="171457" indent="-171457">
              <a:buFont typeface="Arial" panose="020B0604020202020204" pitchFamily="34" charset="0"/>
              <a:buChar char="•"/>
            </a:pPr>
            <a:r>
              <a:rPr lang="en-US" sz="800" dirty="0"/>
              <a:t>Original image of dog</a:t>
            </a:r>
          </a:p>
          <a:p>
            <a:pPr marL="171457" indent="-171457">
              <a:buFont typeface="Arial" panose="020B0604020202020204" pitchFamily="34" charset="0"/>
              <a:buChar char="•"/>
            </a:pPr>
            <a:r>
              <a:rPr lang="en-US" sz="800" dirty="0"/>
              <a:t>Contact Info</a:t>
            </a:r>
          </a:p>
          <a:p>
            <a:pPr marL="171457" indent="-171457">
              <a:buFont typeface="Arial" panose="020B0604020202020204" pitchFamily="34" charset="0"/>
              <a:buChar char="•"/>
            </a:pPr>
            <a:r>
              <a:rPr lang="en-US" sz="800" dirty="0"/>
              <a:t>Location</a:t>
            </a:r>
            <a:endParaRPr lang="en-CA" sz="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039D98-B250-4A93-B28A-63A7DEA50D3B}"/>
              </a:ext>
            </a:extLst>
          </p:cNvPr>
          <p:cNvSpPr txBox="1"/>
          <p:nvPr/>
        </p:nvSpPr>
        <p:spPr>
          <a:xfrm>
            <a:off x="12419491" y="9840930"/>
            <a:ext cx="20739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Back End</a:t>
            </a:r>
            <a:endParaRPr lang="en-CA" sz="800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FB4B524-0738-44B5-A040-64AD692205D4}"/>
              </a:ext>
            </a:extLst>
          </p:cNvPr>
          <p:cNvCxnSpPr>
            <a:cxnSpLocks/>
          </p:cNvCxnSpPr>
          <p:nvPr/>
        </p:nvCxnSpPr>
        <p:spPr>
          <a:xfrm>
            <a:off x="9728187" y="8800535"/>
            <a:ext cx="0" cy="67575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Picture 22" descr="A picture containing black, dark, night, night sky&#10;&#10;Description automatically generated">
            <a:extLst>
              <a:ext uri="{FF2B5EF4-FFF2-40B4-BE49-F238E27FC236}">
                <a16:creationId xmlns:a16="http://schemas.microsoft.com/office/drawing/2014/main" id="{3AD4AE2F-D3E8-4157-B62F-0096683AD6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9549721" y="9458937"/>
            <a:ext cx="356937" cy="3569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98DA243-D996-4645-9258-65C0265E47B1}"/>
              </a:ext>
            </a:extLst>
          </p:cNvPr>
          <p:cNvSpPr txBox="1"/>
          <p:nvPr/>
        </p:nvSpPr>
        <p:spPr>
          <a:xfrm>
            <a:off x="9199077" y="9741043"/>
            <a:ext cx="129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Model 1: Dog Detector</a:t>
            </a:r>
          </a:p>
          <a:p>
            <a:pPr marL="171457" indent="-171457">
              <a:buFont typeface="Arial" panose="020B0604020202020204" pitchFamily="34" charset="0"/>
              <a:buChar char="•"/>
            </a:pPr>
            <a:r>
              <a:rPr lang="en-US" sz="800" dirty="0"/>
              <a:t>Create box around dog, and extract</a:t>
            </a:r>
            <a:endParaRPr lang="en-CA" sz="8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22F8E5F-8FEF-4A04-BF2A-01E864837FAB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10354714" y="9726850"/>
            <a:ext cx="2138165" cy="137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4C3B80B-924D-47D0-8030-9247F84A64BF}"/>
              </a:ext>
            </a:extLst>
          </p:cNvPr>
          <p:cNvSpPr txBox="1"/>
          <p:nvPr/>
        </p:nvSpPr>
        <p:spPr>
          <a:xfrm>
            <a:off x="10803105" y="9848999"/>
            <a:ext cx="2073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Save:</a:t>
            </a:r>
          </a:p>
          <a:p>
            <a:pPr marL="171457" indent="-171457">
              <a:buFont typeface="Arial" panose="020B0604020202020204" pitchFamily="34" charset="0"/>
              <a:buChar char="•"/>
            </a:pPr>
            <a:r>
              <a:rPr lang="en-US" sz="800" dirty="0"/>
              <a:t>Save extracted image</a:t>
            </a:r>
            <a:endParaRPr lang="en-CA" sz="800" dirty="0"/>
          </a:p>
        </p:txBody>
      </p:sp>
      <p:pic>
        <p:nvPicPr>
          <p:cNvPr id="34" name="Picture 33" descr="A picture containing black, dark, night, night sky&#10;&#10;Description automatically generated">
            <a:extLst>
              <a:ext uri="{FF2B5EF4-FFF2-40B4-BE49-F238E27FC236}">
                <a16:creationId xmlns:a16="http://schemas.microsoft.com/office/drawing/2014/main" id="{55779ED7-C8CA-4452-8F14-75FBD219A0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9544648" y="10824231"/>
            <a:ext cx="356937" cy="356937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1B53A4C-299A-42FF-B58A-85A7DD16214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10290513" y="9948654"/>
            <a:ext cx="2128978" cy="13082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E31DBF9-1505-4A89-B5FA-BAEB9FC5AE3D}"/>
              </a:ext>
            </a:extLst>
          </p:cNvPr>
          <p:cNvSpPr txBox="1"/>
          <p:nvPr/>
        </p:nvSpPr>
        <p:spPr>
          <a:xfrm>
            <a:off x="10697167" y="10959492"/>
            <a:ext cx="2073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Save:</a:t>
            </a:r>
          </a:p>
          <a:p>
            <a:pPr marL="171457" indent="-171457">
              <a:buFont typeface="Arial" panose="020B0604020202020204" pitchFamily="34" charset="0"/>
              <a:buChar char="•"/>
            </a:pPr>
            <a:r>
              <a:rPr lang="en-US" sz="800" dirty="0"/>
              <a:t>Breed Classification</a:t>
            </a:r>
            <a:endParaRPr lang="en-CA" sz="80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532B69B-091E-4592-8904-6BEC67A6FB1C}"/>
              </a:ext>
            </a:extLst>
          </p:cNvPr>
          <p:cNvCxnSpPr>
            <a:cxnSpLocks/>
          </p:cNvCxnSpPr>
          <p:nvPr/>
        </p:nvCxnSpPr>
        <p:spPr>
          <a:xfrm>
            <a:off x="9728186" y="10160641"/>
            <a:ext cx="0" cy="67575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7" name="Picture 46" descr="A picture containing black, dark, night, night sky&#10;&#10;Description automatically generated">
            <a:extLst>
              <a:ext uri="{FF2B5EF4-FFF2-40B4-BE49-F238E27FC236}">
                <a16:creationId xmlns:a16="http://schemas.microsoft.com/office/drawing/2014/main" id="{D7238DCE-D4C2-4281-9FB5-358293B006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9551273" y="12356196"/>
            <a:ext cx="356937" cy="356937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2E30D54-FDA8-4839-B1EC-AC3ADDE50BA1}"/>
              </a:ext>
            </a:extLst>
          </p:cNvPr>
          <p:cNvCxnSpPr>
            <a:cxnSpLocks/>
          </p:cNvCxnSpPr>
          <p:nvPr/>
        </p:nvCxnSpPr>
        <p:spPr>
          <a:xfrm>
            <a:off x="9714287" y="11702688"/>
            <a:ext cx="0" cy="67575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3DAB72D-269F-4630-B983-3725F2BF7D41}"/>
              </a:ext>
            </a:extLst>
          </p:cNvPr>
          <p:cNvSpPr txBox="1"/>
          <p:nvPr/>
        </p:nvSpPr>
        <p:spPr>
          <a:xfrm>
            <a:off x="9004083" y="12660659"/>
            <a:ext cx="1392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Model 3: Dog Identification</a:t>
            </a:r>
          </a:p>
          <a:p>
            <a:pPr marL="171457" indent="-171457">
              <a:buFont typeface="Arial" panose="020B0604020202020204" pitchFamily="34" charset="0"/>
              <a:buChar char="•"/>
            </a:pPr>
            <a:r>
              <a:rPr lang="en-US" sz="800" dirty="0"/>
              <a:t>Compare the “lost” dog with the “found” dogs (or “found” with “lost) that fall within the K top breed classification of the “lost” dog and are within X distance of where the dog was lost.</a:t>
            </a:r>
            <a:endParaRPr lang="en-CA" sz="800" dirty="0"/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D8EF107E-FA0B-41EF-A093-BC21A5952170}"/>
              </a:ext>
            </a:extLst>
          </p:cNvPr>
          <p:cNvCxnSpPr>
            <a:cxnSpLocks/>
            <a:endCxn id="5" idx="1"/>
          </p:cNvCxnSpPr>
          <p:nvPr/>
        </p:nvCxnSpPr>
        <p:spPr>
          <a:xfrm rot="5400000" flipH="1" flipV="1">
            <a:off x="6416213" y="10101101"/>
            <a:ext cx="5435138" cy="834976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4C25403-1EB2-4354-ACF4-F602D7178EE6}"/>
              </a:ext>
            </a:extLst>
          </p:cNvPr>
          <p:cNvSpPr txBox="1"/>
          <p:nvPr/>
        </p:nvSpPr>
        <p:spPr>
          <a:xfrm>
            <a:off x="7505901" y="9815874"/>
            <a:ext cx="129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Notify the user of the top N matches (if/when available)</a:t>
            </a:r>
            <a:endParaRPr lang="en-CA" sz="800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0A2C58C-2E49-43BE-A744-8D1075188FC0}"/>
              </a:ext>
            </a:extLst>
          </p:cNvPr>
          <p:cNvCxnSpPr>
            <a:cxnSpLocks/>
          </p:cNvCxnSpPr>
          <p:nvPr/>
        </p:nvCxnSpPr>
        <p:spPr>
          <a:xfrm flipV="1">
            <a:off x="10655316" y="10097814"/>
            <a:ext cx="2036751" cy="316300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F18025F-3A48-4CAC-8C69-4DF25851EF10}"/>
              </a:ext>
            </a:extLst>
          </p:cNvPr>
          <p:cNvCxnSpPr>
            <a:cxnSpLocks/>
          </p:cNvCxnSpPr>
          <p:nvPr/>
        </p:nvCxnSpPr>
        <p:spPr>
          <a:xfrm flipH="1">
            <a:off x="10608567" y="10108171"/>
            <a:ext cx="2070062" cy="320444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9D5863D-1CED-431B-B79A-F74F3F613B57}"/>
              </a:ext>
            </a:extLst>
          </p:cNvPr>
          <p:cNvSpPr txBox="1"/>
          <p:nvPr/>
        </p:nvSpPr>
        <p:spPr>
          <a:xfrm>
            <a:off x="11586124" y="11787073"/>
            <a:ext cx="20739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Dog Comparisons</a:t>
            </a:r>
            <a:endParaRPr lang="en-CA" sz="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0DD8AB-E6AB-4442-B9A2-91A6FA069BEC}"/>
              </a:ext>
            </a:extLst>
          </p:cNvPr>
          <p:cNvSpPr txBox="1"/>
          <p:nvPr/>
        </p:nvSpPr>
        <p:spPr>
          <a:xfrm>
            <a:off x="9199077" y="11163340"/>
            <a:ext cx="1355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Model 2: Breed Classification</a:t>
            </a:r>
          </a:p>
          <a:p>
            <a:pPr marL="171457" indent="-171457">
              <a:buFont typeface="Arial" panose="020B0604020202020204" pitchFamily="34" charset="0"/>
              <a:buChar char="•"/>
            </a:pPr>
            <a:r>
              <a:rPr lang="en-US" sz="800" dirty="0"/>
              <a:t>Determine the top K breeds</a:t>
            </a:r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2028343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9E1882A1-7C7A-4BAE-9BAB-6CDEE6BF4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93" y="6418047"/>
            <a:ext cx="4391638" cy="3086531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DF93D093-78E8-4295-9342-D91C0AFED1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213" y="6465679"/>
            <a:ext cx="4467849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83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606B3D-35EA-4FA8-8262-F46A35381BC4}"/>
              </a:ext>
            </a:extLst>
          </p:cNvPr>
          <p:cNvSpPr/>
          <p:nvPr/>
        </p:nvSpPr>
        <p:spPr>
          <a:xfrm>
            <a:off x="8318868" y="7821947"/>
            <a:ext cx="2773279" cy="387980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9CA364-9904-42F4-9AD3-98349D6976EF}"/>
              </a:ext>
            </a:extLst>
          </p:cNvPr>
          <p:cNvSpPr txBox="1"/>
          <p:nvPr/>
        </p:nvSpPr>
        <p:spPr>
          <a:xfrm>
            <a:off x="8589488" y="7821947"/>
            <a:ext cx="2138382" cy="477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1" b="1" dirty="0">
                <a:solidFill>
                  <a:srgbClr val="FF0000"/>
                </a:solidFill>
              </a:rPr>
              <a:t>LOST DOG</a:t>
            </a:r>
            <a:endParaRPr lang="en-CA" sz="2501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3A03AB-F1E3-452C-A360-DA5FFFBC920E}"/>
              </a:ext>
            </a:extLst>
          </p:cNvPr>
          <p:cNvSpPr txBox="1"/>
          <p:nvPr/>
        </p:nvSpPr>
        <p:spPr>
          <a:xfrm>
            <a:off x="8589488" y="11055418"/>
            <a:ext cx="2138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Charlie</a:t>
            </a:r>
          </a:p>
          <a:p>
            <a:pPr algn="ctr"/>
            <a:r>
              <a:rPr lang="en-US" dirty="0"/>
              <a:t>Call: (604) 354-1234 </a:t>
            </a:r>
            <a:endParaRPr lang="en-CA" dirty="0"/>
          </a:p>
        </p:txBody>
      </p:sp>
      <p:pic>
        <p:nvPicPr>
          <p:cNvPr id="11" name="Picture 10" descr="A dog sitting on the floor&#10;&#10;Description automatically generated with medium confidence">
            <a:extLst>
              <a:ext uri="{FF2B5EF4-FFF2-40B4-BE49-F238E27FC236}">
                <a16:creationId xmlns:a16="http://schemas.microsoft.com/office/drawing/2014/main" id="{32B90F90-2A4A-49ED-9C9D-6177CFFAB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561" y="8299003"/>
            <a:ext cx="2203891" cy="275641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497626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og, grass, outdoor, mammal&#10;&#10;Description automatically generated">
            <a:extLst>
              <a:ext uri="{FF2B5EF4-FFF2-40B4-BE49-F238E27FC236}">
                <a16:creationId xmlns:a16="http://schemas.microsoft.com/office/drawing/2014/main" id="{9796C120-E455-43A6-8737-1DA0761EC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379" y="8437563"/>
            <a:ext cx="4971038" cy="27962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7530AA-C059-4884-B7DE-57DEB55CA1CE}"/>
              </a:ext>
            </a:extLst>
          </p:cNvPr>
          <p:cNvSpPr txBox="1"/>
          <p:nvPr/>
        </p:nvSpPr>
        <p:spPr>
          <a:xfrm>
            <a:off x="5890966" y="12292898"/>
            <a:ext cx="9591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https://www.nationalgeographic.com/animals/article/first-dog-to-test-positive-in-us-for-coronavirus</a:t>
            </a:r>
          </a:p>
        </p:txBody>
      </p:sp>
    </p:spTree>
    <p:extLst>
      <p:ext uri="{BB962C8B-B14F-4D97-AF65-F5344CB8AC3E}">
        <p14:creationId xmlns:p14="http://schemas.microsoft.com/office/powerpoint/2010/main" val="3756949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og, grass, outdoor, mammal&#10;&#10;Description automatically generated">
            <a:extLst>
              <a:ext uri="{FF2B5EF4-FFF2-40B4-BE49-F238E27FC236}">
                <a16:creationId xmlns:a16="http://schemas.microsoft.com/office/drawing/2014/main" id="{9796C120-E455-43A6-8737-1DA0761ECF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3" t="215" r="68410" b="61131"/>
          <a:stretch/>
        </p:blipFill>
        <p:spPr>
          <a:xfrm>
            <a:off x="8433288" y="8443581"/>
            <a:ext cx="900000" cy="11546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7530AA-C059-4884-B7DE-57DEB55CA1CE}"/>
              </a:ext>
            </a:extLst>
          </p:cNvPr>
          <p:cNvSpPr txBox="1"/>
          <p:nvPr/>
        </p:nvSpPr>
        <p:spPr>
          <a:xfrm>
            <a:off x="5890966" y="12292898"/>
            <a:ext cx="9591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https://www.nationalgeographic.com/animals/article/first-dog-to-test-positive-in-us-for-coronavirus</a:t>
            </a:r>
          </a:p>
        </p:txBody>
      </p:sp>
      <p:pic>
        <p:nvPicPr>
          <p:cNvPr id="4" name="Picture 3" descr="A dog sitting on the ground&#10;&#10;Description automatically generated with low confidence">
            <a:extLst>
              <a:ext uri="{FF2B5EF4-FFF2-40B4-BE49-F238E27FC236}">
                <a16:creationId xmlns:a16="http://schemas.microsoft.com/office/drawing/2014/main" id="{C5A71AC2-C43E-439B-A807-0F5213AB4A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02" t="2486" r="24920" b="49183"/>
          <a:stretch/>
        </p:blipFill>
        <p:spPr>
          <a:xfrm>
            <a:off x="9518228" y="8443579"/>
            <a:ext cx="829017" cy="11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46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og sitting on the ground&#10;&#10;Description automatically generated with low confidence">
            <a:extLst>
              <a:ext uri="{FF2B5EF4-FFF2-40B4-BE49-F238E27FC236}">
                <a16:creationId xmlns:a16="http://schemas.microsoft.com/office/drawing/2014/main" id="{BED496D2-2B28-4E7B-A5A3-3E55EB7C31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02" t="2486" r="24920" b="49183"/>
          <a:stretch/>
        </p:blipFill>
        <p:spPr>
          <a:xfrm>
            <a:off x="10111957" y="8351336"/>
            <a:ext cx="900000" cy="12545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077785-0099-4C95-9D3C-E41018E43BE9}"/>
              </a:ext>
            </a:extLst>
          </p:cNvPr>
          <p:cNvSpPr txBox="1"/>
          <p:nvPr/>
        </p:nvSpPr>
        <p:spPr>
          <a:xfrm>
            <a:off x="6507715" y="13569728"/>
            <a:ext cx="575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https://img-9gag-fun.9cache.com/photo/aBwEjbZ_460s.jpg</a:t>
            </a:r>
          </a:p>
        </p:txBody>
      </p:sp>
    </p:spTree>
    <p:extLst>
      <p:ext uri="{BB962C8B-B14F-4D97-AF65-F5344CB8AC3E}">
        <p14:creationId xmlns:p14="http://schemas.microsoft.com/office/powerpoint/2010/main" val="1267633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og sitting on the ground&#10;&#10;Description automatically generated with low confidence">
            <a:extLst>
              <a:ext uri="{FF2B5EF4-FFF2-40B4-BE49-F238E27FC236}">
                <a16:creationId xmlns:a16="http://schemas.microsoft.com/office/drawing/2014/main" id="{BED496D2-2B28-4E7B-A5A3-3E55EB7C3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013" y="8223252"/>
            <a:ext cx="4381500" cy="5153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077785-0099-4C95-9D3C-E41018E43BE9}"/>
              </a:ext>
            </a:extLst>
          </p:cNvPr>
          <p:cNvSpPr txBox="1"/>
          <p:nvPr/>
        </p:nvSpPr>
        <p:spPr>
          <a:xfrm>
            <a:off x="6507715" y="13569728"/>
            <a:ext cx="575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https://img-9gag-fun.9cache.com/photo/aBwEjbZ_460s.jpg</a:t>
            </a:r>
          </a:p>
        </p:txBody>
      </p:sp>
    </p:spTree>
    <p:extLst>
      <p:ext uri="{BB962C8B-B14F-4D97-AF65-F5344CB8AC3E}">
        <p14:creationId xmlns:p14="http://schemas.microsoft.com/office/powerpoint/2010/main" val="361177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og sitting on the ground&#10;&#10;Description automatically generated with low confidence">
            <a:extLst>
              <a:ext uri="{FF2B5EF4-FFF2-40B4-BE49-F238E27FC236}">
                <a16:creationId xmlns:a16="http://schemas.microsoft.com/office/drawing/2014/main" id="{BED496D2-2B28-4E7B-A5A3-3E55EB7C3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494" y="9344341"/>
            <a:ext cx="982580" cy="1155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077785-0099-4C95-9D3C-E41018E43BE9}"/>
              </a:ext>
            </a:extLst>
          </p:cNvPr>
          <p:cNvSpPr txBox="1"/>
          <p:nvPr/>
        </p:nvSpPr>
        <p:spPr>
          <a:xfrm>
            <a:off x="6507715" y="13569728"/>
            <a:ext cx="575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https://img-9gag-fun.9cache.com/photo/aBwEjbZ_460s.jpg</a:t>
            </a:r>
          </a:p>
        </p:txBody>
      </p:sp>
      <p:pic>
        <p:nvPicPr>
          <p:cNvPr id="4" name="Picture 3" descr="A picture containing dog, grass, outdoor, mammal&#10;&#10;Description automatically generated">
            <a:extLst>
              <a:ext uri="{FF2B5EF4-FFF2-40B4-BE49-F238E27FC236}">
                <a16:creationId xmlns:a16="http://schemas.microsoft.com/office/drawing/2014/main" id="{31C6A64A-08A2-4C40-8FC3-6AFAE413F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523" y="9344342"/>
            <a:ext cx="2054402" cy="115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789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B9AD2669-39AC-4531-9EEF-D1A601A72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419" y="9927061"/>
            <a:ext cx="672795" cy="6727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ED26A5-7A49-49A6-AEBF-FCABFA1AA427}"/>
              </a:ext>
            </a:extLst>
          </p:cNvPr>
          <p:cNvSpPr txBox="1"/>
          <p:nvPr/>
        </p:nvSpPr>
        <p:spPr>
          <a:xfrm>
            <a:off x="6554410" y="9649438"/>
            <a:ext cx="10985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DOG EXTRACTOR</a:t>
            </a:r>
            <a:endParaRPr lang="en-CA" sz="1000" b="1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54E30F6-CD5D-4BE8-9106-ACD7BF396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243" y="9930682"/>
            <a:ext cx="672795" cy="672795"/>
          </a:xfrm>
          <a:prstGeom prst="rect">
            <a:avLst/>
          </a:prstGeom>
        </p:spPr>
      </p:pic>
      <p:pic>
        <p:nvPicPr>
          <p:cNvPr id="7" name="Picture 6" descr="A picture containing person, dog, indoor&#10;&#10;Description automatically generated">
            <a:extLst>
              <a:ext uri="{FF2B5EF4-FFF2-40B4-BE49-F238E27FC236}">
                <a16:creationId xmlns:a16="http://schemas.microsoft.com/office/drawing/2014/main" id="{C1F4853D-95EC-46A7-82C2-E55E3EED7F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7" r="6337" b="14582"/>
          <a:stretch/>
        </p:blipFill>
        <p:spPr>
          <a:xfrm>
            <a:off x="7659382" y="10714465"/>
            <a:ext cx="730250" cy="7811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C49D3A-FBF1-46FD-A32B-26EF5FB976CA}"/>
              </a:ext>
            </a:extLst>
          </p:cNvPr>
          <p:cNvSpPr txBox="1"/>
          <p:nvPr/>
        </p:nvSpPr>
        <p:spPr>
          <a:xfrm>
            <a:off x="10276365" y="9657416"/>
            <a:ext cx="10985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DOG CLASSIFIER</a:t>
            </a:r>
            <a:endParaRPr lang="en-CA" sz="1000" b="1" dirty="0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408B2C1C-D7D7-446A-98F6-166CD79A2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1720" y="9955903"/>
            <a:ext cx="672795" cy="6727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43C604-575B-45A5-8FDE-8A17D6782C57}"/>
              </a:ext>
            </a:extLst>
          </p:cNvPr>
          <p:cNvSpPr txBox="1"/>
          <p:nvPr/>
        </p:nvSpPr>
        <p:spPr>
          <a:xfrm>
            <a:off x="13945255" y="9674870"/>
            <a:ext cx="1285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DOG COMPARATOR </a:t>
            </a:r>
            <a:endParaRPr lang="en-CA" sz="1000" b="1" dirty="0"/>
          </a:p>
        </p:txBody>
      </p:sp>
      <p:pic>
        <p:nvPicPr>
          <p:cNvPr id="11" name="Picture 10" descr="A picture containing person, dog, indoor&#10;&#10;Description automatically generated">
            <a:extLst>
              <a:ext uri="{FF2B5EF4-FFF2-40B4-BE49-F238E27FC236}">
                <a16:creationId xmlns:a16="http://schemas.microsoft.com/office/drawing/2014/main" id="{79614CE5-2C68-4ACD-9C32-3FB185D3B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481" y="10955987"/>
            <a:ext cx="901700" cy="9017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57F3FE3-ADEB-4997-94AB-AA76C1C1BF71}"/>
              </a:ext>
            </a:extLst>
          </p:cNvPr>
          <p:cNvSpPr/>
          <p:nvPr/>
        </p:nvSpPr>
        <p:spPr>
          <a:xfrm>
            <a:off x="6035762" y="11014252"/>
            <a:ext cx="724205" cy="717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0FC1426-C44B-46AD-927F-0E66CC504440}"/>
              </a:ext>
            </a:extLst>
          </p:cNvPr>
          <p:cNvCxnSpPr>
            <a:cxnSpLocks/>
          </p:cNvCxnSpPr>
          <p:nvPr/>
        </p:nvCxnSpPr>
        <p:spPr>
          <a:xfrm flipV="1">
            <a:off x="6058434" y="10724540"/>
            <a:ext cx="1609877" cy="279185"/>
          </a:xfrm>
          <a:prstGeom prst="line">
            <a:avLst/>
          </a:prstGeom>
          <a:ln w="952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0DE663-3608-435A-9C6C-9FFF1AFDC89D}"/>
              </a:ext>
            </a:extLst>
          </p:cNvPr>
          <p:cNvCxnSpPr>
            <a:cxnSpLocks/>
          </p:cNvCxnSpPr>
          <p:nvPr/>
        </p:nvCxnSpPr>
        <p:spPr>
          <a:xfrm flipV="1">
            <a:off x="6795491" y="10750278"/>
            <a:ext cx="1593117" cy="250275"/>
          </a:xfrm>
          <a:prstGeom prst="line">
            <a:avLst/>
          </a:prstGeom>
          <a:ln w="952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8E8004-9871-4289-947E-259D9BC45DF2}"/>
              </a:ext>
            </a:extLst>
          </p:cNvPr>
          <p:cNvCxnSpPr>
            <a:cxnSpLocks/>
          </p:cNvCxnSpPr>
          <p:nvPr/>
        </p:nvCxnSpPr>
        <p:spPr>
          <a:xfrm flipV="1">
            <a:off x="6061609" y="11476861"/>
            <a:ext cx="1606702" cy="244304"/>
          </a:xfrm>
          <a:prstGeom prst="line">
            <a:avLst/>
          </a:prstGeom>
          <a:ln w="952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2D591F2-6341-43C2-ADE2-A13B39A1F846}"/>
              </a:ext>
            </a:extLst>
          </p:cNvPr>
          <p:cNvCxnSpPr>
            <a:cxnSpLocks/>
          </p:cNvCxnSpPr>
          <p:nvPr/>
        </p:nvCxnSpPr>
        <p:spPr>
          <a:xfrm flipV="1">
            <a:off x="6782638" y="11515820"/>
            <a:ext cx="1613221" cy="195872"/>
          </a:xfrm>
          <a:prstGeom prst="line">
            <a:avLst/>
          </a:prstGeom>
          <a:ln w="952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480C413-3B8D-4D48-8B58-C3024258C3F4}"/>
              </a:ext>
            </a:extLst>
          </p:cNvPr>
          <p:cNvCxnSpPr>
            <a:cxnSpLocks/>
          </p:cNvCxnSpPr>
          <p:nvPr/>
        </p:nvCxnSpPr>
        <p:spPr>
          <a:xfrm>
            <a:off x="2955313" y="10799762"/>
            <a:ext cx="900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30D1FC6-4F06-482E-A5C4-8A3B73A29E52}"/>
              </a:ext>
            </a:extLst>
          </p:cNvPr>
          <p:cNvSpPr txBox="1"/>
          <p:nvPr/>
        </p:nvSpPr>
        <p:spPr>
          <a:xfrm>
            <a:off x="2946660" y="10160467"/>
            <a:ext cx="747643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USER SUBMITS LOST DOG</a:t>
            </a:r>
            <a:endParaRPr lang="en-CA" sz="1000" b="1" dirty="0"/>
          </a:p>
        </p:txBody>
      </p:sp>
      <p:pic>
        <p:nvPicPr>
          <p:cNvPr id="20" name="Picture 19" descr="A picture containing person, dog, indoor&#10;&#10;Description automatically generated">
            <a:extLst>
              <a:ext uri="{FF2B5EF4-FFF2-40B4-BE49-F238E27FC236}">
                <a16:creationId xmlns:a16="http://schemas.microsoft.com/office/drawing/2014/main" id="{6F230C90-8A41-4999-96C8-6C37157B2C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7" r="6337" b="14582"/>
          <a:stretch/>
        </p:blipFill>
        <p:spPr>
          <a:xfrm>
            <a:off x="9927643" y="10941791"/>
            <a:ext cx="561600" cy="60075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E5F190F-4240-435C-8CD4-FA483ED8AFC3}"/>
              </a:ext>
            </a:extLst>
          </p:cNvPr>
          <p:cNvCxnSpPr>
            <a:cxnSpLocks/>
          </p:cNvCxnSpPr>
          <p:nvPr/>
        </p:nvCxnSpPr>
        <p:spPr>
          <a:xfrm>
            <a:off x="10625089" y="11234977"/>
            <a:ext cx="336398" cy="0"/>
          </a:xfrm>
          <a:prstGeom prst="straightConnector1">
            <a:avLst/>
          </a:prstGeom>
          <a:ln w="9525"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A023C9-6326-4A6E-BD70-1D569C9E3153}"/>
              </a:ext>
            </a:extLst>
          </p:cNvPr>
          <p:cNvSpPr txBox="1"/>
          <p:nvPr/>
        </p:nvSpPr>
        <p:spPr>
          <a:xfrm>
            <a:off x="10961487" y="11028163"/>
            <a:ext cx="1053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TOP K BREEDS CLASSIFICATION</a:t>
            </a:r>
            <a:endParaRPr lang="en-CA" sz="1000" b="1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AA76DCF-9579-4658-9236-7F44AFE3FF8E}"/>
              </a:ext>
            </a:extLst>
          </p:cNvPr>
          <p:cNvCxnSpPr>
            <a:cxnSpLocks/>
          </p:cNvCxnSpPr>
          <p:nvPr/>
        </p:nvCxnSpPr>
        <p:spPr>
          <a:xfrm>
            <a:off x="16066547" y="10824126"/>
            <a:ext cx="72437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Picture 43" descr="A picture containing person, dog, indoor&#10;&#10;Description automatically generated">
            <a:extLst>
              <a:ext uri="{FF2B5EF4-FFF2-40B4-BE49-F238E27FC236}">
                <a16:creationId xmlns:a16="http://schemas.microsoft.com/office/drawing/2014/main" id="{7E9A52C3-BB70-4779-AAD8-28CBA64102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7" r="6337" b="14582"/>
          <a:stretch/>
        </p:blipFill>
        <p:spPr>
          <a:xfrm>
            <a:off x="13797200" y="10894390"/>
            <a:ext cx="561600" cy="600757"/>
          </a:xfrm>
          <a:prstGeom prst="rect">
            <a:avLst/>
          </a:prstGeom>
        </p:spPr>
      </p:pic>
      <p:pic>
        <p:nvPicPr>
          <p:cNvPr id="45" name="Picture 44" descr="Diagram&#10;&#10;Description automatically generated">
            <a:extLst>
              <a:ext uri="{FF2B5EF4-FFF2-40B4-BE49-F238E27FC236}">
                <a16:creationId xmlns:a16="http://schemas.microsoft.com/office/drawing/2014/main" id="{A7E8A4E2-7494-4DAA-A4C6-A8AB76D53C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9" t="27775" r="78165" b="43662"/>
          <a:stretch/>
        </p:blipFill>
        <p:spPr>
          <a:xfrm>
            <a:off x="2023402" y="10111251"/>
            <a:ext cx="831850" cy="1333499"/>
          </a:xfrm>
          <a:prstGeom prst="rect">
            <a:avLst/>
          </a:prstGeom>
          <a:ln>
            <a:noFill/>
          </a:ln>
        </p:spPr>
      </p:pic>
      <p:pic>
        <p:nvPicPr>
          <p:cNvPr id="46" name="Picture 45" descr="Diagram&#10;&#10;Description automatically generated">
            <a:extLst>
              <a:ext uri="{FF2B5EF4-FFF2-40B4-BE49-F238E27FC236}">
                <a16:creationId xmlns:a16="http://schemas.microsoft.com/office/drawing/2014/main" id="{01DDDAA6-EA6E-41CF-8124-891DD0A68E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2" t="78457" r="53623" b="1815"/>
          <a:stretch/>
        </p:blipFill>
        <p:spPr>
          <a:xfrm>
            <a:off x="10466567" y="14317213"/>
            <a:ext cx="669235" cy="921026"/>
          </a:xfrm>
          <a:prstGeom prst="rect">
            <a:avLst/>
          </a:prstGeom>
          <a:ln>
            <a:noFill/>
          </a:ln>
        </p:spPr>
      </p:pic>
      <p:pic>
        <p:nvPicPr>
          <p:cNvPr id="47" name="Picture 46" descr="Diagram&#10;&#10;Description automatically generated">
            <a:extLst>
              <a:ext uri="{FF2B5EF4-FFF2-40B4-BE49-F238E27FC236}">
                <a16:creationId xmlns:a16="http://schemas.microsoft.com/office/drawing/2014/main" id="{159E4047-2C37-40CB-A4CD-3A70E8FD14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53" t="79025" r="31326"/>
          <a:stretch/>
        </p:blipFill>
        <p:spPr>
          <a:xfrm>
            <a:off x="10421160" y="6361290"/>
            <a:ext cx="609600" cy="979252"/>
          </a:xfrm>
          <a:prstGeom prst="rect">
            <a:avLst/>
          </a:prstGeom>
          <a:ln>
            <a:noFill/>
          </a:ln>
        </p:spPr>
      </p:pic>
      <p:pic>
        <p:nvPicPr>
          <p:cNvPr id="54" name="Picture 53" descr="Diagram&#10;&#10;Description automatically generated">
            <a:extLst>
              <a:ext uri="{FF2B5EF4-FFF2-40B4-BE49-F238E27FC236}">
                <a16:creationId xmlns:a16="http://schemas.microsoft.com/office/drawing/2014/main" id="{8EBADFD0-422D-46FE-B85A-16A870D1D3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42" t="25246" r="44075" b="54515"/>
          <a:stretch/>
        </p:blipFill>
        <p:spPr>
          <a:xfrm>
            <a:off x="3913759" y="10327322"/>
            <a:ext cx="807496" cy="944880"/>
          </a:xfrm>
          <a:prstGeom prst="rect">
            <a:avLst/>
          </a:prstGeom>
          <a:ln>
            <a:noFill/>
          </a:ln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34E42FF-0A95-4C9D-9059-6CE2DB15D4C6}"/>
              </a:ext>
            </a:extLst>
          </p:cNvPr>
          <p:cNvCxnSpPr>
            <a:cxnSpLocks/>
          </p:cNvCxnSpPr>
          <p:nvPr/>
        </p:nvCxnSpPr>
        <p:spPr>
          <a:xfrm flipV="1">
            <a:off x="7117415" y="8525132"/>
            <a:ext cx="0" cy="900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253C06ED-CB0F-47C8-AD13-C1D5025B820C}"/>
              </a:ext>
            </a:extLst>
          </p:cNvPr>
          <p:cNvCxnSpPr>
            <a:cxnSpLocks/>
          </p:cNvCxnSpPr>
          <p:nvPr/>
        </p:nvCxnSpPr>
        <p:spPr>
          <a:xfrm>
            <a:off x="11647618" y="7631079"/>
            <a:ext cx="2940498" cy="70263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81A69556-8B4F-48BC-92BD-3D64D9729D76}"/>
              </a:ext>
            </a:extLst>
          </p:cNvPr>
          <p:cNvCxnSpPr>
            <a:cxnSpLocks/>
          </p:cNvCxnSpPr>
          <p:nvPr/>
        </p:nvCxnSpPr>
        <p:spPr>
          <a:xfrm>
            <a:off x="7154395" y="12199718"/>
            <a:ext cx="0" cy="900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0BE451C9-78E6-4E8F-BAA8-D8ACB8895412}"/>
              </a:ext>
            </a:extLst>
          </p:cNvPr>
          <p:cNvCxnSpPr>
            <a:cxnSpLocks/>
          </p:cNvCxnSpPr>
          <p:nvPr/>
        </p:nvCxnSpPr>
        <p:spPr>
          <a:xfrm>
            <a:off x="7154395" y="13380468"/>
            <a:ext cx="3062997" cy="132762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7D24578-F798-443E-A00D-94A043EAD125}"/>
              </a:ext>
            </a:extLst>
          </p:cNvPr>
          <p:cNvSpPr txBox="1"/>
          <p:nvPr/>
        </p:nvSpPr>
        <p:spPr>
          <a:xfrm>
            <a:off x="8176495" y="13858036"/>
            <a:ext cx="127766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SAVE ORIGINAL UNCROPPED IMAGE</a:t>
            </a:r>
            <a:endParaRPr lang="en-CA" sz="1000" b="1" dirty="0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83C93A9E-3DCE-46A3-9949-1BE1FB81A52B}"/>
              </a:ext>
            </a:extLst>
          </p:cNvPr>
          <p:cNvCxnSpPr>
            <a:cxnSpLocks/>
          </p:cNvCxnSpPr>
          <p:nvPr/>
        </p:nvCxnSpPr>
        <p:spPr>
          <a:xfrm>
            <a:off x="4859341" y="10799762"/>
            <a:ext cx="900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A8441A9-6A4C-4D59-B4A5-412E65A9314F}"/>
              </a:ext>
            </a:extLst>
          </p:cNvPr>
          <p:cNvCxnSpPr>
            <a:cxnSpLocks/>
          </p:cNvCxnSpPr>
          <p:nvPr/>
        </p:nvCxnSpPr>
        <p:spPr>
          <a:xfrm>
            <a:off x="8568857" y="10799762"/>
            <a:ext cx="900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429F3BE5-1DF6-4C1B-9FF8-870167488E51}"/>
              </a:ext>
            </a:extLst>
          </p:cNvPr>
          <p:cNvSpPr/>
          <p:nvPr/>
        </p:nvSpPr>
        <p:spPr>
          <a:xfrm>
            <a:off x="4760371" y="8442912"/>
            <a:ext cx="12151245" cy="4762429"/>
          </a:xfrm>
          <a:prstGeom prst="roundRect">
            <a:avLst>
              <a:gd name="adj" fmla="val 3867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76C2E7B0-8951-404D-B663-AA73B7042728}"/>
              </a:ext>
            </a:extLst>
          </p:cNvPr>
          <p:cNvSpPr/>
          <p:nvPr/>
        </p:nvSpPr>
        <p:spPr>
          <a:xfrm>
            <a:off x="5858311" y="9588119"/>
            <a:ext cx="2636517" cy="2379765"/>
          </a:xfrm>
          <a:prstGeom prst="roundRect">
            <a:avLst>
              <a:gd name="adj" fmla="val 7861"/>
            </a:avLst>
          </a:prstGeom>
          <a:noFill/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07275533-E57D-4F9D-AE2C-717C69B9396E}"/>
              </a:ext>
            </a:extLst>
          </p:cNvPr>
          <p:cNvSpPr/>
          <p:nvPr/>
        </p:nvSpPr>
        <p:spPr>
          <a:xfrm>
            <a:off x="9520246" y="9588119"/>
            <a:ext cx="2636517" cy="2379765"/>
          </a:xfrm>
          <a:prstGeom prst="roundRect">
            <a:avLst>
              <a:gd name="adj" fmla="val 7861"/>
            </a:avLst>
          </a:prstGeom>
          <a:noFill/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FD035509-3E70-48C3-9017-544BEE7B122D}"/>
              </a:ext>
            </a:extLst>
          </p:cNvPr>
          <p:cNvCxnSpPr>
            <a:cxnSpLocks/>
          </p:cNvCxnSpPr>
          <p:nvPr/>
        </p:nvCxnSpPr>
        <p:spPr>
          <a:xfrm flipV="1">
            <a:off x="10773427" y="8610721"/>
            <a:ext cx="0" cy="900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483ED9B-E46C-44C4-A1CF-E2514F668288}"/>
              </a:ext>
            </a:extLst>
          </p:cNvPr>
          <p:cNvCxnSpPr>
            <a:cxnSpLocks/>
          </p:cNvCxnSpPr>
          <p:nvPr/>
        </p:nvCxnSpPr>
        <p:spPr>
          <a:xfrm flipV="1">
            <a:off x="10773427" y="7423519"/>
            <a:ext cx="0" cy="900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22F670E5-51B6-4B13-91AA-E60E8196E478}"/>
              </a:ext>
            </a:extLst>
          </p:cNvPr>
          <p:cNvSpPr txBox="1"/>
          <p:nvPr/>
        </p:nvSpPr>
        <p:spPr>
          <a:xfrm>
            <a:off x="10328814" y="7747956"/>
            <a:ext cx="941896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RECORD TOP K BREEDS</a:t>
            </a:r>
            <a:endParaRPr lang="en-CA" sz="1000" b="1" dirty="0"/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CB8189A3-B2F9-4490-A5E7-4150560AC683}"/>
              </a:ext>
            </a:extLst>
          </p:cNvPr>
          <p:cNvSpPr/>
          <p:nvPr/>
        </p:nvSpPr>
        <p:spPr>
          <a:xfrm>
            <a:off x="13318539" y="9571169"/>
            <a:ext cx="2636517" cy="2379765"/>
          </a:xfrm>
          <a:prstGeom prst="roundRect">
            <a:avLst>
              <a:gd name="adj" fmla="val 7861"/>
            </a:avLst>
          </a:prstGeom>
          <a:noFill/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6AC2BB6E-4268-4058-B4D2-7B7440E7F88C}"/>
              </a:ext>
            </a:extLst>
          </p:cNvPr>
          <p:cNvCxnSpPr>
            <a:cxnSpLocks/>
          </p:cNvCxnSpPr>
          <p:nvPr/>
        </p:nvCxnSpPr>
        <p:spPr>
          <a:xfrm>
            <a:off x="12293132" y="10761052"/>
            <a:ext cx="900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9" name="Picture 128" descr="A dog in a car&#10;&#10;Description automatically generated with medium confidence">
            <a:extLst>
              <a:ext uri="{FF2B5EF4-FFF2-40B4-BE49-F238E27FC236}">
                <a16:creationId xmlns:a16="http://schemas.microsoft.com/office/drawing/2014/main" id="{1D1A9FD5-8E41-449E-A0CE-206BB0407B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6" t="16011" r="14853" b="23539"/>
          <a:stretch/>
        </p:blipFill>
        <p:spPr>
          <a:xfrm>
            <a:off x="14922383" y="10916244"/>
            <a:ext cx="561600" cy="578903"/>
          </a:xfrm>
          <a:prstGeom prst="rect">
            <a:avLst/>
          </a:prstGeom>
        </p:spPr>
      </p:pic>
      <p:sp>
        <p:nvSpPr>
          <p:cNvPr id="130" name="Equals 129">
            <a:extLst>
              <a:ext uri="{FF2B5EF4-FFF2-40B4-BE49-F238E27FC236}">
                <a16:creationId xmlns:a16="http://schemas.microsoft.com/office/drawing/2014/main" id="{156728B5-72A4-45DC-BE8C-616F072FBDCA}"/>
              </a:ext>
            </a:extLst>
          </p:cNvPr>
          <p:cNvSpPr/>
          <p:nvPr/>
        </p:nvSpPr>
        <p:spPr>
          <a:xfrm>
            <a:off x="14435804" y="11067441"/>
            <a:ext cx="409575" cy="300379"/>
          </a:xfrm>
          <a:prstGeom prst="mathEqual">
            <a:avLst/>
          </a:prstGeom>
          <a:solidFill>
            <a:schemeClr val="tx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C785D0F4-F530-4040-8A87-9F60B6CCF049}"/>
              </a:ext>
            </a:extLst>
          </p:cNvPr>
          <p:cNvSpPr txBox="1"/>
          <p:nvPr/>
        </p:nvSpPr>
        <p:spPr>
          <a:xfrm>
            <a:off x="14408086" y="10693195"/>
            <a:ext cx="4650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000" b="1" dirty="0"/>
              <a:t>?</a:t>
            </a: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FEC40953-EE5E-4AD3-B0DC-8A4BC196F5DF}"/>
              </a:ext>
            </a:extLst>
          </p:cNvPr>
          <p:cNvCxnSpPr>
            <a:cxnSpLocks/>
          </p:cNvCxnSpPr>
          <p:nvPr/>
        </p:nvCxnSpPr>
        <p:spPr>
          <a:xfrm flipV="1">
            <a:off x="7269816" y="7532908"/>
            <a:ext cx="3006329" cy="80080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B70C1F5-301F-4CC0-A1A7-2FAD9C5AD9A2}"/>
              </a:ext>
            </a:extLst>
          </p:cNvPr>
          <p:cNvCxnSpPr>
            <a:cxnSpLocks/>
          </p:cNvCxnSpPr>
          <p:nvPr/>
        </p:nvCxnSpPr>
        <p:spPr>
          <a:xfrm>
            <a:off x="14602477" y="8610721"/>
            <a:ext cx="0" cy="900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5326F71B-7639-455B-954A-78A60EACE435}"/>
              </a:ext>
            </a:extLst>
          </p:cNvPr>
          <p:cNvSpPr txBox="1"/>
          <p:nvPr/>
        </p:nvSpPr>
        <p:spPr>
          <a:xfrm>
            <a:off x="8015983" y="7523435"/>
            <a:ext cx="1543439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DOG DATA RECORDED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/>
              <a:t>Contact Information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/>
              <a:t>Bounding Box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/>
              <a:t>Location</a:t>
            </a:r>
            <a:endParaRPr lang="en-CA" sz="1000" b="1" dirty="0"/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9CE40949-91FE-45D6-B32B-83F46D581D9A}"/>
              </a:ext>
            </a:extLst>
          </p:cNvPr>
          <p:cNvCxnSpPr>
            <a:cxnSpLocks/>
          </p:cNvCxnSpPr>
          <p:nvPr/>
        </p:nvCxnSpPr>
        <p:spPr>
          <a:xfrm flipV="1">
            <a:off x="11270710" y="13324734"/>
            <a:ext cx="3483515" cy="13575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6FE489A0-50DC-4F0A-A0C4-F0A7697235F8}"/>
              </a:ext>
            </a:extLst>
          </p:cNvPr>
          <p:cNvCxnSpPr>
            <a:cxnSpLocks/>
          </p:cNvCxnSpPr>
          <p:nvPr/>
        </p:nvCxnSpPr>
        <p:spPr>
          <a:xfrm flipV="1">
            <a:off x="14646974" y="12115921"/>
            <a:ext cx="0" cy="900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4D9F456F-0A47-4C0E-86E3-A247BCD71846}"/>
              </a:ext>
            </a:extLst>
          </p:cNvPr>
          <p:cNvSpPr txBox="1"/>
          <p:nvPr/>
        </p:nvSpPr>
        <p:spPr>
          <a:xfrm>
            <a:off x="12156763" y="13844224"/>
            <a:ext cx="127766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LOAD ORIGINAL UNCROPPED IMAGE</a:t>
            </a:r>
            <a:endParaRPr lang="en-CA" sz="1000" b="1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CED0FA4A-8A9C-4FAB-BED1-4430349809FA}"/>
              </a:ext>
            </a:extLst>
          </p:cNvPr>
          <p:cNvSpPr txBox="1"/>
          <p:nvPr/>
        </p:nvSpPr>
        <p:spPr>
          <a:xfrm>
            <a:off x="12579124" y="7587603"/>
            <a:ext cx="941896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000" b="1" dirty="0"/>
              <a:t>QUERY FOUND DOGS BY LOCATION &amp; BREED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9D8AC211-42C4-46D6-BCF3-A7384F97AF4A}"/>
              </a:ext>
            </a:extLst>
          </p:cNvPr>
          <p:cNvSpPr txBox="1"/>
          <p:nvPr/>
        </p:nvSpPr>
        <p:spPr>
          <a:xfrm>
            <a:off x="16980474" y="10599707"/>
            <a:ext cx="941896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000" b="1" dirty="0"/>
              <a:t>RETURN TOP N RESULTS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574879BD-A6F5-43FA-ADE1-260FC829C42C}"/>
              </a:ext>
            </a:extLst>
          </p:cNvPr>
          <p:cNvCxnSpPr>
            <a:cxnSpLocks/>
          </p:cNvCxnSpPr>
          <p:nvPr/>
        </p:nvCxnSpPr>
        <p:spPr>
          <a:xfrm>
            <a:off x="17461599" y="11089271"/>
            <a:ext cx="9812" cy="40888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AAC38B34-5F90-4E34-AE09-06B9B29759A3}"/>
              </a:ext>
            </a:extLst>
          </p:cNvPr>
          <p:cNvCxnSpPr>
            <a:cxnSpLocks/>
          </p:cNvCxnSpPr>
          <p:nvPr/>
        </p:nvCxnSpPr>
        <p:spPr>
          <a:xfrm flipH="1">
            <a:off x="2629060" y="15343771"/>
            <a:ext cx="14642647" cy="124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35D194E7-E246-4F6C-8C99-3436CF216BE9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2439327" y="11444750"/>
            <a:ext cx="0" cy="37333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0789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2" grpId="0" animBg="1"/>
      <p:bldP spid="18" grpId="0" animBg="1"/>
      <p:bldP spid="22" grpId="0"/>
      <p:bldP spid="107" grpId="0" animBg="1"/>
      <p:bldP spid="126" grpId="0" animBg="1"/>
      <p:bldP spid="84" grpId="0" animBg="1"/>
      <p:bldP spid="139" grpId="0" animBg="1"/>
      <p:bldP spid="140" grpId="0" animBg="1"/>
      <p:bldP spid="1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F51872D-DADA-4821-80CD-9E1A0C8D5A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02" t="78457" r="53623" b="1815"/>
          <a:stretch/>
        </p:blipFill>
        <p:spPr>
          <a:xfrm>
            <a:off x="7287938" y="11783737"/>
            <a:ext cx="669235" cy="9210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13D1657-2375-4E6F-A272-2C1A230527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53" t="79025" r="31326"/>
          <a:stretch/>
        </p:blipFill>
        <p:spPr>
          <a:xfrm>
            <a:off x="9143241" y="11624710"/>
            <a:ext cx="609600" cy="9792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A05CA01-7FE8-4E67-AFF3-6D5FE8EEF2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42" t="25246" r="43910" b="54515"/>
          <a:stretch/>
        </p:blipFill>
        <p:spPr>
          <a:xfrm>
            <a:off x="3909060" y="1485901"/>
            <a:ext cx="815340" cy="9448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0044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860</TotalTime>
  <Words>266</Words>
  <Application>Microsoft Office PowerPoint</Application>
  <PresentationFormat>Custom</PresentationFormat>
  <Paragraphs>45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Aidan Vickars</dc:creator>
  <cp:lastModifiedBy>Aidan Vickars</cp:lastModifiedBy>
  <cp:revision>10</cp:revision>
  <dcterms:created xsi:type="dcterms:W3CDTF">2022-02-11T20:50:08Z</dcterms:created>
  <dcterms:modified xsi:type="dcterms:W3CDTF">2022-03-07T22:46:39Z</dcterms:modified>
</cp:coreProperties>
</file>